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4"/>
  </p:notesMasterIdLst>
  <p:sldIdLst>
    <p:sldId id="281" r:id="rId4"/>
    <p:sldId id="270" r:id="rId5"/>
    <p:sldId id="275" r:id="rId6"/>
    <p:sldId id="277" r:id="rId7"/>
    <p:sldId id="276" r:id="rId8"/>
    <p:sldId id="269" r:id="rId9"/>
    <p:sldId id="279" r:id="rId10"/>
    <p:sldId id="278" r:id="rId11"/>
    <p:sldId id="268" r:id="rId12"/>
    <p:sldId id="280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rbel" panose="020B0503020204020204" pitchFamily="34" charset="0"/>
      <p:regular r:id="rId19"/>
      <p:bold r:id="rId20"/>
      <p:italic r:id="rId21"/>
      <p:boldItalic r:id="rId22"/>
    </p:embeddedFont>
    <p:embeddedFont>
      <p:font typeface="SamsungOne 450C" panose="020B0506030303020204" charset="0"/>
      <p:regular r:id="rId23"/>
    </p:embeddedFont>
    <p:embeddedFont>
      <p:font typeface="SamsungOne 800C" panose="020B0906030303020204" charset="0"/>
      <p:bold r:id="rId2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22.05.2023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1229"/>
            <a:ext cx="9144000" cy="1360652"/>
          </a:xfrm>
        </p:spPr>
        <p:txBody>
          <a:bodyPr>
            <a:normAutofit fontScale="90000"/>
          </a:bodyPr>
          <a:lstStyle/>
          <a:p>
            <a:br>
              <a:rPr lang="ru-RU" dirty="0"/>
            </a:br>
            <a:r>
              <a:rPr lang="ru-RU" dirty="0"/>
              <a:t>Индивидуальный проект</a:t>
            </a:r>
            <a:br>
              <a:rPr lang="ru-RU" dirty="0"/>
            </a:br>
            <a:r>
              <a:rPr lang="en-US" dirty="0" err="1"/>
              <a:t>StudentDB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7872"/>
            <a:ext cx="9144000" cy="2833438"/>
          </a:xfrm>
        </p:spPr>
        <p:txBody>
          <a:bodyPr>
            <a:normAutofit/>
          </a:bodyPr>
          <a:lstStyle/>
          <a:p>
            <a:r>
              <a:rPr lang="ru-RU" dirty="0">
                <a:latin typeface="Corbel" panose="020B0503020204020204" pitchFamily="34" charset="0"/>
              </a:rPr>
              <a:t>Учащийся: Образцов Дмитрий Евгеньевич</a:t>
            </a:r>
          </a:p>
          <a:p>
            <a:r>
              <a:rPr lang="ru-RU" dirty="0">
                <a:latin typeface="Corbel" panose="020B0503020204020204" pitchFamily="34" charset="0"/>
              </a:rPr>
              <a:t>Преподаватель: </a:t>
            </a:r>
            <a:r>
              <a:rPr lang="ru-RU" dirty="0" err="1">
                <a:latin typeface="Corbel" panose="020B0503020204020204" pitchFamily="34" charset="0"/>
              </a:rPr>
              <a:t>Шперлинг</a:t>
            </a:r>
            <a:r>
              <a:rPr lang="ru-RU" dirty="0">
                <a:latin typeface="Corbel" panose="020B0503020204020204" pitchFamily="34" charset="0"/>
              </a:rPr>
              <a:t> Владимир Константинович</a:t>
            </a:r>
          </a:p>
          <a:p>
            <a:r>
              <a:rPr lang="ru-RU" dirty="0">
                <a:latin typeface="Corbel" panose="020B0503020204020204" pitchFamily="34" charset="0"/>
              </a:rPr>
              <a:t>Площадка: МАОУ «Инженерный лицей НГТУ»</a:t>
            </a:r>
            <a:endParaRPr lang="en-US" dirty="0">
              <a:latin typeface="Corbel" panose="020B0503020204020204" pitchFamily="34" charset="0"/>
            </a:endParaRPr>
          </a:p>
          <a:p>
            <a:r>
              <a:rPr lang="ru-RU" dirty="0">
                <a:latin typeface="Corbel" panose="020B0503020204020204" pitchFamily="34" charset="0"/>
              </a:rPr>
              <a:t>Город: Новосибирск</a:t>
            </a:r>
          </a:p>
          <a:p>
            <a:endParaRPr lang="ru-RU" dirty="0">
              <a:latin typeface="Corbel" panose="020B0503020204020204" pitchFamily="34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22.05.2023</a:t>
            </a:fld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0013720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1229"/>
            <a:ext cx="9144000" cy="1360652"/>
          </a:xfrm>
        </p:spPr>
        <p:txBody>
          <a:bodyPr>
            <a:normAutofit fontScale="90000"/>
          </a:bodyPr>
          <a:lstStyle/>
          <a:p>
            <a:br>
              <a:rPr lang="ru-RU" dirty="0"/>
            </a:br>
            <a:r>
              <a:rPr lang="ru-RU" dirty="0"/>
              <a:t>Индивидуальный проект</a:t>
            </a:r>
            <a:br>
              <a:rPr lang="ru-RU" dirty="0"/>
            </a:br>
            <a:r>
              <a:rPr lang="en-US" dirty="0" err="1"/>
              <a:t>StudentDB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7872"/>
            <a:ext cx="9144000" cy="2833438"/>
          </a:xfrm>
        </p:spPr>
        <p:txBody>
          <a:bodyPr>
            <a:normAutofit/>
          </a:bodyPr>
          <a:lstStyle/>
          <a:p>
            <a:r>
              <a:rPr lang="ru-RU" dirty="0">
                <a:latin typeface="Corbel" panose="020B0503020204020204" pitchFamily="34" charset="0"/>
              </a:rPr>
              <a:t>Учащийся: Образцов Дмитрий Евгеньевич</a:t>
            </a:r>
          </a:p>
          <a:p>
            <a:r>
              <a:rPr lang="ru-RU" dirty="0">
                <a:latin typeface="Corbel" panose="020B0503020204020204" pitchFamily="34" charset="0"/>
              </a:rPr>
              <a:t>Преподаватель: </a:t>
            </a:r>
            <a:r>
              <a:rPr lang="ru-RU" dirty="0" err="1">
                <a:latin typeface="Corbel" panose="020B0503020204020204" pitchFamily="34" charset="0"/>
              </a:rPr>
              <a:t>Шперлинг</a:t>
            </a:r>
            <a:r>
              <a:rPr lang="ru-RU" dirty="0">
                <a:latin typeface="Corbel" panose="020B0503020204020204" pitchFamily="34" charset="0"/>
              </a:rPr>
              <a:t> Владимир Константинович</a:t>
            </a:r>
          </a:p>
          <a:p>
            <a:r>
              <a:rPr lang="ru-RU" dirty="0">
                <a:latin typeface="Corbel" panose="020B0503020204020204" pitchFamily="34" charset="0"/>
              </a:rPr>
              <a:t>Площадка: МАОУ «Инженерный лицей НГТУ»</a:t>
            </a:r>
            <a:endParaRPr lang="en-US" dirty="0">
              <a:latin typeface="Corbel" panose="020B0503020204020204" pitchFamily="34" charset="0"/>
            </a:endParaRPr>
          </a:p>
          <a:p>
            <a:r>
              <a:rPr lang="ru-RU" dirty="0">
                <a:latin typeface="Corbel" panose="020B0503020204020204" pitchFamily="34" charset="0"/>
              </a:rPr>
              <a:t>Город: Новосибирск</a:t>
            </a:r>
          </a:p>
          <a:p>
            <a:endParaRPr lang="ru-RU" dirty="0">
              <a:latin typeface="Corbel" panose="020B0503020204020204" pitchFamily="34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22.05.2023</a:t>
            </a:fld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3257153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F8D9B537-1242-43EB-8748-E85D2AF11F30}"/>
              </a:ext>
            </a:extLst>
          </p:cNvPr>
          <p:cNvSpPr txBox="1">
            <a:spLocks/>
          </p:cNvSpPr>
          <p:nvPr/>
        </p:nvSpPr>
        <p:spPr>
          <a:xfrm>
            <a:off x="571499" y="265401"/>
            <a:ext cx="10527136" cy="28103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+mn-lt"/>
              </a:rPr>
              <a:t>StudentDB</a:t>
            </a:r>
            <a:r>
              <a:rPr lang="en-US" sz="3600" dirty="0">
                <a:latin typeface="+mn-lt"/>
              </a:rPr>
              <a:t> – </a:t>
            </a:r>
            <a:r>
              <a:rPr lang="ru-RU" sz="3600" dirty="0">
                <a:latin typeface="+mn-lt"/>
              </a:rPr>
              <a:t>мобильное приложение, система ввода и отображения информации о студентах института.</a:t>
            </a:r>
            <a:endParaRPr lang="ru-RU" sz="36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1026" name="Picture 2" descr="Отчисленные студенты из Европы начали подавать заявки в отечественные вузы  - «Вузопедия»">
            <a:extLst>
              <a:ext uri="{FF2B5EF4-FFF2-40B4-BE49-F238E27FC236}">
                <a16:creationId xmlns:a16="http://schemas.microsoft.com/office/drawing/2014/main" id="{E69CC3CA-B51B-4C83-BF4F-8DBBCAB91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55" y="2541864"/>
            <a:ext cx="6132090" cy="3447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2136798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Какая стояла задача?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838200" y="1520785"/>
            <a:ext cx="10067488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dirty="0">
                <a:solidFill>
                  <a:schemeClr val="tx2"/>
                </a:solidFill>
              </a:rPr>
              <a:t>● Студент</a:t>
            </a:r>
          </a:p>
          <a:p>
            <a:pPr lvl="1"/>
            <a:r>
              <a:rPr lang="ru-RU" sz="2200" dirty="0">
                <a:solidFill>
                  <a:schemeClr val="tx2"/>
                </a:solidFill>
              </a:rPr>
              <a:t>◦ Имя</a:t>
            </a:r>
          </a:p>
          <a:p>
            <a:pPr lvl="1"/>
            <a:r>
              <a:rPr lang="ru-RU" sz="2200" dirty="0">
                <a:solidFill>
                  <a:schemeClr val="tx2"/>
                </a:solidFill>
              </a:rPr>
              <a:t>◦ Фамилия</a:t>
            </a:r>
          </a:p>
          <a:p>
            <a:pPr lvl="1"/>
            <a:r>
              <a:rPr lang="ru-RU" sz="2200" dirty="0">
                <a:solidFill>
                  <a:schemeClr val="tx2"/>
                </a:solidFill>
              </a:rPr>
              <a:t>◦ Отчество</a:t>
            </a:r>
          </a:p>
          <a:p>
            <a:pPr lvl="1"/>
            <a:r>
              <a:rPr lang="ru-RU" sz="2200" dirty="0">
                <a:solidFill>
                  <a:schemeClr val="tx2"/>
                </a:solidFill>
              </a:rPr>
              <a:t>◦ Дата рождения</a:t>
            </a:r>
          </a:p>
          <a:p>
            <a:pPr lvl="1"/>
            <a:r>
              <a:rPr lang="ru-RU" sz="2200" dirty="0">
                <a:solidFill>
                  <a:schemeClr val="tx2"/>
                </a:solidFill>
              </a:rPr>
              <a:t>◦ Группа</a:t>
            </a:r>
          </a:p>
          <a:p>
            <a:r>
              <a:rPr lang="ru-RU" sz="2200" dirty="0">
                <a:solidFill>
                  <a:schemeClr val="tx2"/>
                </a:solidFill>
              </a:rPr>
              <a:t>● Группа</a:t>
            </a:r>
          </a:p>
          <a:p>
            <a:pPr lvl="1"/>
            <a:r>
              <a:rPr lang="ru-RU" sz="2200" dirty="0">
                <a:solidFill>
                  <a:schemeClr val="tx2"/>
                </a:solidFill>
              </a:rPr>
              <a:t>◦ Номер</a:t>
            </a:r>
          </a:p>
          <a:p>
            <a:pPr lvl="1"/>
            <a:r>
              <a:rPr lang="ru-RU" sz="2200" dirty="0">
                <a:solidFill>
                  <a:schemeClr val="tx2"/>
                </a:solidFill>
              </a:rPr>
              <a:t>◦ Название факультета</a:t>
            </a:r>
          </a:p>
          <a:p>
            <a:endParaRPr lang="ru-RU" sz="2200" dirty="0">
              <a:solidFill>
                <a:schemeClr val="tx2"/>
              </a:solidFill>
            </a:endParaRPr>
          </a:p>
          <a:p>
            <a:r>
              <a:rPr lang="ru-RU" sz="2200" dirty="0">
                <a:solidFill>
                  <a:schemeClr val="tx2"/>
                </a:solidFill>
              </a:rPr>
              <a:t>Функции приложения:</a:t>
            </a:r>
          </a:p>
          <a:p>
            <a:r>
              <a:rPr lang="ru-RU" sz="2200" dirty="0">
                <a:solidFill>
                  <a:schemeClr val="tx2"/>
                </a:solidFill>
              </a:rPr>
              <a:t>…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9C631CB-42E8-462B-B8E4-7BFC1E46C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714" y="1616378"/>
            <a:ext cx="5945697" cy="396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341667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StudentDB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38200" y="987238"/>
            <a:ext cx="9337645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2"/>
                </a:solidFill>
              </a:rPr>
              <a:t>Технологии: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Activities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</a:rPr>
              <a:t>RecyclerView</a:t>
            </a:r>
            <a:endParaRPr lang="en-US" sz="24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Material</a:t>
            </a:r>
            <a:endParaRPr lang="ru-RU" sz="24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SQLite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tx2"/>
              </a:solidFill>
            </a:endParaRPr>
          </a:p>
          <a:p>
            <a:r>
              <a:rPr lang="ru-RU" sz="2800" dirty="0">
                <a:solidFill>
                  <a:schemeClr val="tx2"/>
                </a:solidFill>
              </a:rPr>
              <a:t>Язык:</a:t>
            </a:r>
          </a:p>
          <a:p>
            <a:r>
              <a:rPr lang="en-US" sz="2400" dirty="0">
                <a:solidFill>
                  <a:schemeClr val="tx2"/>
                </a:solidFill>
              </a:rPr>
              <a:t>Java</a:t>
            </a:r>
          </a:p>
          <a:p>
            <a:endParaRPr lang="en-US" sz="2800" dirty="0">
              <a:solidFill>
                <a:schemeClr val="tx2"/>
              </a:solidFill>
            </a:endParaRPr>
          </a:p>
          <a:p>
            <a:r>
              <a:rPr lang="ru-RU" sz="2800" dirty="0">
                <a:solidFill>
                  <a:schemeClr val="tx2"/>
                </a:solidFill>
              </a:rPr>
              <a:t>Назначение:</a:t>
            </a:r>
            <a:br>
              <a:rPr lang="ru-RU" sz="2800" dirty="0">
                <a:solidFill>
                  <a:schemeClr val="tx2"/>
                </a:solidFill>
              </a:rPr>
            </a:br>
            <a:r>
              <a:rPr lang="ru-RU" sz="2400" dirty="0">
                <a:solidFill>
                  <a:schemeClr val="tx2"/>
                </a:solidFill>
              </a:rPr>
              <a:t>Полезное средство управления информацией в учебных заведениях, облегчающее работу с необходимой информацией и повышающее ее доступность. </a:t>
            </a:r>
            <a:endParaRPr lang="ru-RU" sz="2800" dirty="0">
              <a:solidFill>
                <a:schemeClr val="tx2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711" y="543396"/>
            <a:ext cx="2654011" cy="265401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4027D8-2CEE-4B82-A329-DBABC6B58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839" y="543396"/>
            <a:ext cx="2047944" cy="242660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032224-2600-4255-BAEA-0B1AA8D06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8836" y="3510547"/>
            <a:ext cx="3212809" cy="1367153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B0A9F320-1A61-4103-B4B5-43D0C6014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5941" y="2947534"/>
            <a:ext cx="1930166" cy="1930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3604354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22.05.2023</a:t>
            </a:fld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/>
              <a:t>С</a:t>
            </a:r>
            <a:r>
              <a:rPr lang="ru-RU" dirty="0"/>
              <a:t>труктура проекта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6A0DC5-B5B6-4B14-B5B0-787BBACCF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655" y="1091518"/>
            <a:ext cx="7342689" cy="565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795637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8524822" y="632344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38200" y="423848"/>
            <a:ext cx="9257907" cy="690677"/>
          </a:xfrm>
        </p:spPr>
        <p:txBody>
          <a:bodyPr/>
          <a:lstStyle/>
          <a:p>
            <a:r>
              <a:rPr lang="ru-RU" dirty="0"/>
              <a:t>Как все работает? </a:t>
            </a:r>
            <a:r>
              <a:rPr lang="en-US" dirty="0"/>
              <a:t>  </a:t>
            </a:r>
            <a:r>
              <a:rPr lang="ru-RU" dirty="0"/>
              <a:t>(студенты)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7F9CD83-CAE8-4912-9348-2893830756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4" b="5324"/>
          <a:stretch/>
        </p:blipFill>
        <p:spPr>
          <a:xfrm>
            <a:off x="369132" y="1451012"/>
            <a:ext cx="2265421" cy="4477216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E193DDC-FA54-4278-B844-4512168D52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24" b="5324"/>
          <a:stretch/>
        </p:blipFill>
        <p:spPr>
          <a:xfrm>
            <a:off x="2651331" y="1451012"/>
            <a:ext cx="2265420" cy="4477216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852DDE1-7422-4960-9430-D0AD2817F7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24" b="5324"/>
          <a:stretch/>
        </p:blipFill>
        <p:spPr>
          <a:xfrm>
            <a:off x="7215726" y="1451012"/>
            <a:ext cx="2265420" cy="4477216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12C556EE-CD18-4FA6-8C78-794D96814A7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153" b="5597"/>
          <a:stretch/>
        </p:blipFill>
        <p:spPr>
          <a:xfrm>
            <a:off x="9497923" y="1451012"/>
            <a:ext cx="2265419" cy="4477216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A038360E-6FB4-4D00-812A-04E8FE9F67A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591" b="5158"/>
          <a:stretch/>
        </p:blipFill>
        <p:spPr>
          <a:xfrm>
            <a:off x="4933529" y="1451012"/>
            <a:ext cx="2265419" cy="447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750162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8524822" y="632344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38200" y="484799"/>
            <a:ext cx="8410565" cy="571003"/>
          </a:xfrm>
        </p:spPr>
        <p:txBody>
          <a:bodyPr>
            <a:normAutofit/>
          </a:bodyPr>
          <a:lstStyle/>
          <a:p>
            <a:r>
              <a:rPr lang="ru-RU" dirty="0"/>
              <a:t>Как все работает? </a:t>
            </a:r>
            <a:r>
              <a:rPr lang="en-US" dirty="0"/>
              <a:t>  </a:t>
            </a:r>
            <a:r>
              <a:rPr lang="ru-RU" dirty="0"/>
              <a:t>(группы)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7C22846-4471-4F3C-B9D5-B2BE90064E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01" b="5198"/>
          <a:stretch/>
        </p:blipFill>
        <p:spPr>
          <a:xfrm>
            <a:off x="746440" y="1134851"/>
            <a:ext cx="2617812" cy="51424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966A61-5BD1-4225-8441-C7469EA575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33" b="5967"/>
          <a:stretch/>
        </p:blipFill>
        <p:spPr>
          <a:xfrm>
            <a:off x="3389419" y="1134851"/>
            <a:ext cx="2617812" cy="514245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7CC692A-B4D7-430D-861F-DA39B0DC50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33" b="5967"/>
          <a:stretch/>
        </p:blipFill>
        <p:spPr>
          <a:xfrm>
            <a:off x="8683766" y="1134849"/>
            <a:ext cx="2617812" cy="514245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2A8498-8F6E-43DD-B95D-738339AF8F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101" b="5198"/>
          <a:stretch/>
        </p:blipFill>
        <p:spPr>
          <a:xfrm>
            <a:off x="6032398" y="1134850"/>
            <a:ext cx="2617812" cy="514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3433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Пути дальнейшего развития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78733" y="1498661"/>
            <a:ext cx="9257907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</a:rPr>
              <a:t>Добавление сервера для хранения и управления БД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</a:rPr>
              <a:t>Добавление дополнительного уровня защиты и доступа  (доступ к базе данных и функционалу приложения по логину и паролю)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</a:rPr>
              <a:t>Различные роли, например администратор и пользователь.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</a:rPr>
              <a:t>Реализовать функцию импорта и экспорта данных в системе.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2"/>
                </a:solidFill>
              </a:rPr>
              <a:t>Добавить возможность отправки сообщений студентам или группам</a:t>
            </a:r>
          </a:p>
          <a:p>
            <a:endParaRPr lang="ru-RU" sz="2000" dirty="0">
              <a:solidFill>
                <a:schemeClr val="tx2"/>
              </a:solidFill>
            </a:endParaRPr>
          </a:p>
          <a:p>
            <a:r>
              <a:rPr lang="ru-RU" sz="2000" dirty="0">
                <a:solidFill>
                  <a:schemeClr val="tx2"/>
                </a:solidFill>
              </a:rPr>
              <a:t>И другие…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418756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155B7F-BD76-409E-92FF-080673FFF9A2}"/>
              </a:ext>
            </a:extLst>
          </p:cNvPr>
          <p:cNvSpPr txBox="1"/>
          <p:nvPr/>
        </p:nvSpPr>
        <p:spPr>
          <a:xfrm>
            <a:off x="7481772" y="553945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tx2"/>
                </a:solidFill>
                <a:effectLst/>
              </a:rPr>
              <a:t>GH: github.com/annel1d/</a:t>
            </a:r>
            <a:r>
              <a:rPr lang="en-US" b="0" i="0" dirty="0" err="1">
                <a:solidFill>
                  <a:schemeClr val="tx2"/>
                </a:solidFill>
                <a:effectLst/>
              </a:rPr>
              <a:t>StudentDB</a:t>
            </a:r>
            <a:endParaRPr lang="en-US" b="0" i="0" dirty="0">
              <a:solidFill>
                <a:schemeClr val="tx2"/>
              </a:solidFill>
              <a:effectLst/>
            </a:endParaRPr>
          </a:p>
          <a:p>
            <a:r>
              <a:rPr lang="en-US" dirty="0">
                <a:solidFill>
                  <a:schemeClr val="tx2"/>
                </a:solidFill>
              </a:rPr>
              <a:t>TG: </a:t>
            </a:r>
            <a:r>
              <a:rPr lang="en-US" b="0" i="0" dirty="0">
                <a:solidFill>
                  <a:schemeClr val="tx2"/>
                </a:solidFill>
                <a:effectLst/>
              </a:rPr>
              <a:t> @dmObraztsov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D830F84-A508-49A7-A1A9-F58D1A9B7E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2936" y="533088"/>
            <a:ext cx="2857500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</TotalTime>
  <Words>223</Words>
  <Application>Microsoft Office PowerPoint</Application>
  <PresentationFormat>Широкоэкранный</PresentationFormat>
  <Paragraphs>61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SamsungOne 800C</vt:lpstr>
      <vt:lpstr>SamsungOne 450C</vt:lpstr>
      <vt:lpstr>Calibri</vt:lpstr>
      <vt:lpstr>Corbel</vt:lpstr>
      <vt:lpstr>Arial</vt:lpstr>
      <vt:lpstr>Samsung IT School White</vt:lpstr>
      <vt:lpstr>Samsung IT School En</vt:lpstr>
      <vt:lpstr>Samsung IT School White En</vt:lpstr>
      <vt:lpstr> Индивидуальный проект StudentDB</vt:lpstr>
      <vt:lpstr>Презентация PowerPoint</vt:lpstr>
      <vt:lpstr>Какая стояла задача?</vt:lpstr>
      <vt:lpstr>StudentDB</vt:lpstr>
      <vt:lpstr>Структура проекта</vt:lpstr>
      <vt:lpstr>Как все работает?   (студенты)</vt:lpstr>
      <vt:lpstr>Как все работает?   (группы)</vt:lpstr>
      <vt:lpstr>Пути дальнейшего развития</vt:lpstr>
      <vt:lpstr>Презентация PowerPoint</vt:lpstr>
      <vt:lpstr> Индивидуальный проект StudentDB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farmiladimas@gmail.com</cp:lastModifiedBy>
  <cp:revision>56</cp:revision>
  <dcterms:created xsi:type="dcterms:W3CDTF">2020-05-25T08:37:09Z</dcterms:created>
  <dcterms:modified xsi:type="dcterms:W3CDTF">2023-05-22T14:54:41Z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